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NYC Taxi &amp;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Limousine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Commission has contracted with Automatidata to build a regression model that predicts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taxi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cab ride fares. In this part of the project, the data needs to be analyzed, explored and structured prior to any modeling.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6" name="Google Shape;416;p16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7" name="Google Shape;417;p16"/>
          <p:cNvGrpSpPr/>
          <p:nvPr/>
        </p:nvGrpSpPr>
        <p:grpSpPr>
          <a:xfrm>
            <a:off x="188700" y="588925"/>
            <a:ext cx="7408500" cy="771300"/>
            <a:chOff x="188700" y="588925"/>
            <a:chExt cx="7408500" cy="771300"/>
          </a:xfrm>
        </p:grpSpPr>
        <p:sp>
          <p:nvSpPr>
            <p:cNvPr id="418" name="Google Shape;418;p16"/>
            <p:cNvSpPr txBox="1"/>
            <p:nvPr/>
          </p:nvSpPr>
          <p:spPr>
            <a:xfrm>
              <a:off x="188700" y="588925"/>
              <a:ext cx="74085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ctr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 of New York City TLC Data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9" name="Google Shape;419;p16"/>
            <p:cNvSpPr txBox="1"/>
            <p:nvPr/>
          </p:nvSpPr>
          <p:spPr>
            <a:xfrm>
              <a:off x="188700" y="960025"/>
              <a:ext cx="7408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Google Sans"/>
                  <a:ea typeface="Google Sans"/>
                  <a:cs typeface="Google Sans"/>
                  <a:sym typeface="Google Sans"/>
                </a:rPr>
                <a:t>Executive Summary Report</a:t>
              </a:r>
              <a:endParaRPr b="1"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Commission Prepared by Automatidata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420" name="Google Shape;420;p16"/>
          <p:cNvSpPr txBox="1"/>
          <p:nvPr/>
        </p:nvSpPr>
        <p:spPr>
          <a:xfrm>
            <a:off x="188700" y="3867150"/>
            <a:ext cx="3035400" cy="20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problem: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After running initial Exploratory Data Analysis (EDA) on a sample of the data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provided by New York City TLC, it's clear that some of the data will prove an obstacle for accurate ride fare prediction. Namely, trips that have a total cost entered, but a total distance of “0”. At this point, our analysis indicates these to be anomalies or outliers that need to be factored into the algorithm or removed completely.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209550" y="6915150"/>
            <a:ext cx="3035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Proposed Solution: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After analysis, we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recommend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removing outliers with a total distance recorded of 0.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2" name="Google Shape;422;p16"/>
          <p:cNvSpPr txBox="1"/>
          <p:nvPr/>
        </p:nvSpPr>
        <p:spPr>
          <a:xfrm>
            <a:off x="188700" y="7762875"/>
            <a:ext cx="3046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Key to Success:</a:t>
            </a:r>
            <a:endParaRPr b="1"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Ensuring with New York City TLC that the simple provided is an accurate reflection of their data as a whole.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Plan for handling other outliers, such as low trip distance paired with high costs.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3" name="Google Shape;423;p16"/>
          <p:cNvPicPr preferRelativeResize="0"/>
          <p:nvPr/>
        </p:nvPicPr>
        <p:blipFill rotWithShape="1">
          <a:blip r:embed="rId3">
            <a:alphaModFix/>
          </a:blip>
          <a:srcRect b="9368" l="28917" r="35003" t="27332"/>
          <a:stretch/>
        </p:blipFill>
        <p:spPr>
          <a:xfrm>
            <a:off x="4076700" y="3962400"/>
            <a:ext cx="2804149" cy="276605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16"/>
          <p:cNvSpPr txBox="1"/>
          <p:nvPr/>
        </p:nvSpPr>
        <p:spPr>
          <a:xfrm>
            <a:off x="3244950" y="7629525"/>
            <a:ext cx="43524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any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unusual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data point that could pose a problem for future analysis in predicting trip fares.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For example, location that have longer durations.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the variable that have the largest impact on trip fares.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Filter down to consider the most relevant variables for running regression, statistical analysis, and parameter tuning.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5" name="Google Shape;425;p16"/>
          <p:cNvSpPr txBox="1"/>
          <p:nvPr/>
        </p:nvSpPr>
        <p:spPr>
          <a:xfrm>
            <a:off x="3461450" y="3281125"/>
            <a:ext cx="4204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As a result of the conducted exploratory data analysis, the Automatidata data team considered trip distance and total amount as key variables to depict a taxi cab ride. The provided scatter plot shows the relationship between the two variables. This scatter plot was created in Tableau to enhance the provided visualization.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6" name="Google Shape;426;p16"/>
          <p:cNvSpPr txBox="1"/>
          <p:nvPr/>
        </p:nvSpPr>
        <p:spPr>
          <a:xfrm>
            <a:off x="3385250" y="6710125"/>
            <a:ext cx="420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Alt Text: Graph displaying New York City TLC data plotting variables for total distance and total amount.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7" name="Google Shape;427;p16"/>
          <p:cNvPicPr preferRelativeResize="0"/>
          <p:nvPr/>
        </p:nvPicPr>
        <p:blipFill rotWithShape="1">
          <a:blip r:embed="rId4">
            <a:alphaModFix/>
          </a:blip>
          <a:srcRect b="2399" l="3735" r="0" t="8058"/>
          <a:stretch/>
        </p:blipFill>
        <p:spPr>
          <a:xfrm>
            <a:off x="3436950" y="3992450"/>
            <a:ext cx="4204200" cy="2744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